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ink/ink1.xml><?xml version="1.0" encoding="utf-8"?>
<inkml:ink xmlns:inkml="http://www.w3.org/2003/InkML">
  <inkml:definitions/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E74-C12F-BB4A-8615-A26C4B648975}" type="datetimeFigureOut">
              <a:rPr lang="en-US" smtClean="0"/>
              <a:t>18/08/20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390-C125-044C-9658-B59B7817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8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E74-C12F-BB4A-8615-A26C4B648975}" type="datetimeFigureOut">
              <a:rPr lang="en-US" smtClean="0"/>
              <a:t>18/08/20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390-C125-044C-9658-B59B7817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9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E74-C12F-BB4A-8615-A26C4B648975}" type="datetimeFigureOut">
              <a:rPr lang="en-US" smtClean="0"/>
              <a:t>18/08/20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390-C125-044C-9658-B59B7817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7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E74-C12F-BB4A-8615-A26C4B648975}" type="datetimeFigureOut">
              <a:rPr lang="en-US" smtClean="0"/>
              <a:t>18/08/20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390-C125-044C-9658-B59B7817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4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E74-C12F-BB4A-8615-A26C4B648975}" type="datetimeFigureOut">
              <a:rPr lang="en-US" smtClean="0"/>
              <a:t>18/08/20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390-C125-044C-9658-B59B7817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E74-C12F-BB4A-8615-A26C4B648975}" type="datetimeFigureOut">
              <a:rPr lang="en-US" smtClean="0"/>
              <a:t>18/08/20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390-C125-044C-9658-B59B7817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2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E74-C12F-BB4A-8615-A26C4B648975}" type="datetimeFigureOut">
              <a:rPr lang="en-US" smtClean="0"/>
              <a:t>18/08/20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390-C125-044C-9658-B59B7817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0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E74-C12F-BB4A-8615-A26C4B648975}" type="datetimeFigureOut">
              <a:rPr lang="en-US" smtClean="0"/>
              <a:t>18/08/20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390-C125-044C-9658-B59B7817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6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E74-C12F-BB4A-8615-A26C4B648975}" type="datetimeFigureOut">
              <a:rPr lang="en-US" smtClean="0"/>
              <a:t>18/08/20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390-C125-044C-9658-B59B7817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6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E74-C12F-BB4A-8615-A26C4B648975}" type="datetimeFigureOut">
              <a:rPr lang="en-US" smtClean="0"/>
              <a:t>18/08/20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390-C125-044C-9658-B59B7817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3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2E74-C12F-BB4A-8615-A26C4B648975}" type="datetimeFigureOut">
              <a:rPr lang="en-US" smtClean="0"/>
              <a:t>18/08/20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2390-C125-044C-9658-B59B7817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7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12E74-C12F-BB4A-8615-A26C4B648975}" type="datetimeFigureOut">
              <a:rPr lang="en-US" smtClean="0"/>
              <a:t>18/08/20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2390-C125-044C-9658-B59B7817F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4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4" Type="http://schemas.openxmlformats.org/officeDocument/2006/relationships/hyperlink" Target="https://www.planning.act.gov.au/__data/assets/pdf_file/0006/1190895/DRAFT-EIS-201700053-01.pdf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6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">
            <a:extLst>
              <a:ext uri="{FF2B5EF4-FFF2-40B4-BE49-F238E27FC236}">
                <a16:creationId xmlns:a16="http://schemas.microsoft.com/office/drawing/2014/main" xmlns="" id="{6D8BC59D-79D8-4CB8-8DFA-E2F3F740E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58" y="0"/>
            <a:ext cx="6703766" cy="684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6">
            <a:extLst>
              <a:ext uri="{FF2B5EF4-FFF2-40B4-BE49-F238E27FC236}">
                <a16:creationId xmlns:a16="http://schemas.microsoft.com/office/drawing/2014/main" xmlns="" id="{9D59C4D2-A13F-44DC-BAEA-8EF06158E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724" y="4088412"/>
            <a:ext cx="834566" cy="326484"/>
          </a:xfrm>
          <a:prstGeom prst="rect">
            <a:avLst/>
          </a:prstGeom>
          <a:solidFill>
            <a:schemeClr val="bg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Ipswich St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xmlns="" id="{81DBCD75-FB2B-4A93-B3A7-5369A1182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881" y="1783933"/>
            <a:ext cx="1582319" cy="326484"/>
          </a:xfrm>
          <a:prstGeom prst="rect">
            <a:avLst/>
          </a:prstGeom>
          <a:solidFill>
            <a:schemeClr val="bg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Harvey Norman retail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xmlns="" id="{A1054D5A-FD9A-4DA4-9D39-91DB3199C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9547" y="6261726"/>
            <a:ext cx="2907023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truck activated traffic lights approved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Ink 20">
            <a:extLst>
              <a:ext uri="{FF2B5EF4-FFF2-40B4-BE49-F238E27FC236}">
                <a16:creationId xmlns:a16="http://schemas.microsoft.com/office/drawing/2014/main" xmlns="" id="{CFFCD735-5F13-4CB2-862D-FB9EAB16D659}"/>
              </a:ext>
            </a:extLst>
          </p:cNvPr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834371" y="6216379"/>
            <a:ext cx="34289" cy="45719"/>
          </a:xfrm>
          <a:prstGeom prst="rect">
            <a:avLst/>
          </a:prstGeom>
          <a:noFill/>
          <a:ln w="18000" cap="rnd" algn="ctr">
            <a:solidFill>
              <a:srgbClr val="E7122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55" name="Ink 26">
                <a:extLst>
                  <a:ext uri="{FF2B5EF4-FFF2-40B4-BE49-F238E27FC236}">
                    <a16:creationId xmlns:a16="http://schemas.microsoft.com/office/drawing/2014/main" xmlns="" id="{BBDB5360-5CC4-4D7C-B0E1-B25EEF50D3E3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66010" y="6884843"/>
              <a:ext cx="91280" cy="141027"/>
            </p14:xfrm>
          </p:contentPart>
        </mc:Choice>
        <mc:Fallback xmlns="">
          <p:pic>
            <p:nvPicPr>
              <p:cNvPr id="2055" name="Ink 26">
                <a:extLst>
                  <a:ext uri="{FF2B5EF4-FFF2-40B4-BE49-F238E27FC236}">
                    <a16:creationId xmlns:a16="http://schemas.microsoft.com/office/drawing/2014/main" id="{BBDB5360-5CC4-4D7C-B0E1-B25EEF50D3E3}"/>
                  </a:ext>
                </a:extLst>
              </p:cNvPr>
              <p:cNvPicPr/>
              <p:nvPr/>
            </p:nvPicPr>
            <p:blipFill/>
            <p:spPr/>
          </p:pic>
        </mc:Fallback>
      </mc:AlternateContent>
      <p:sp>
        <p:nvSpPr>
          <p:cNvPr id="8" name="Rectangle 30">
            <a:extLst>
              <a:ext uri="{FF2B5EF4-FFF2-40B4-BE49-F238E27FC236}">
                <a16:creationId xmlns:a16="http://schemas.microsoft.com/office/drawing/2014/main" xmlns="" id="{60BCFB93-7AC3-4456-A6A2-604AAD170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468" y="2208627"/>
            <a:ext cx="876209" cy="1575582"/>
          </a:xfrm>
          <a:prstGeom prst="rect">
            <a:avLst/>
          </a:prstGeom>
          <a:solidFill>
            <a:schemeClr val="bg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CRS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MRF shed 80m x 90m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EIS through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to come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4">
            <a:extLst>
              <a:ext uri="{FF2B5EF4-FFF2-40B4-BE49-F238E27FC236}">
                <a16:creationId xmlns:a16="http://schemas.microsoft.com/office/drawing/2014/main" xmlns="" id="{08FEF1CC-6D18-4161-B929-B7CAA30C1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1537" y="969818"/>
            <a:ext cx="1555687" cy="393592"/>
          </a:xfrm>
          <a:prstGeom prst="rect">
            <a:avLst/>
          </a:prstGeom>
          <a:solidFill>
            <a:schemeClr val="bg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Recycling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6">
            <a:extLst>
              <a:ext uri="{FF2B5EF4-FFF2-40B4-BE49-F238E27FC236}">
                <a16:creationId xmlns:a16="http://schemas.microsoft.com/office/drawing/2014/main" xmlns="" id="{88130AB4-84C0-43FE-959D-519849745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902" y="2009549"/>
            <a:ext cx="1128932" cy="402498"/>
          </a:xfrm>
          <a:prstGeom prst="rect">
            <a:avLst/>
          </a:prstGeom>
          <a:solidFill>
            <a:schemeClr val="bg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Tigerwaste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8">
            <a:extLst>
              <a:ext uri="{FF2B5EF4-FFF2-40B4-BE49-F238E27FC236}">
                <a16:creationId xmlns:a16="http://schemas.microsoft.com/office/drawing/2014/main" xmlns="" id="{7492BDDE-A4DD-4081-A4F0-013B503DB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792" y="6261727"/>
            <a:ext cx="1152847" cy="411045"/>
          </a:xfrm>
          <a:prstGeom prst="rect">
            <a:avLst/>
          </a:prstGeom>
          <a:solidFill>
            <a:schemeClr val="bg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Monaro Hwy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9">
            <a:extLst>
              <a:ext uri="{FF2B5EF4-FFF2-40B4-BE49-F238E27FC236}">
                <a16:creationId xmlns:a16="http://schemas.microsoft.com/office/drawing/2014/main" xmlns="" id="{E1707247-56FB-4837-B517-2A6E76C86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4904" y="5253189"/>
            <a:ext cx="1308296" cy="342237"/>
          </a:xfrm>
          <a:prstGeom prst="rect">
            <a:avLst/>
          </a:prstGeom>
          <a:solidFill>
            <a:schemeClr val="bg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 rail corridor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xmlns="" id="{D3E05560-2A38-495F-A083-6405AA855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56" y="899992"/>
            <a:ext cx="111275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xmlns="" id="{D99C9641-8AA8-44EE-8BE5-DA4426CBA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388" y="1443007"/>
            <a:ext cx="111275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xmlns="" id="{F7CCCEE9-42E8-4233-A4B0-8875DDF85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740009"/>
            <a:ext cx="1112754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AU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xmlns="" id="{AB7BB0C8-9335-40AA-87BC-8F84B0F4C53A}"/>
              </a:ext>
            </a:extLst>
          </p:cNvPr>
          <p:cNvSpPr/>
          <p:nvPr/>
        </p:nvSpPr>
        <p:spPr>
          <a:xfrm flipH="1">
            <a:off x="5417573" y="5812904"/>
            <a:ext cx="331974" cy="29821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C78E16E-290A-4835-9A33-E4A7868EAF07}"/>
              </a:ext>
            </a:extLst>
          </p:cNvPr>
          <p:cNvSpPr txBox="1"/>
          <p:nvPr/>
        </p:nvSpPr>
        <p:spPr>
          <a:xfrm>
            <a:off x="7295322" y="2996357"/>
            <a:ext cx="1579136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b="1" dirty="0" err="1"/>
              <a:t>Allbids</a:t>
            </a:r>
            <a:r>
              <a:rPr lang="en-AU" sz="1600" b="1" dirty="0"/>
              <a:t> Auction House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36ABF85-D304-42E0-A3DB-DD135B06AA48}"/>
              </a:ext>
            </a:extLst>
          </p:cNvPr>
          <p:cNvSpPr/>
          <p:nvPr/>
        </p:nvSpPr>
        <p:spPr>
          <a:xfrm>
            <a:off x="4711148" y="1351723"/>
            <a:ext cx="3428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DB4EE3E-C205-469C-B071-AC00C3D6AB35}"/>
              </a:ext>
            </a:extLst>
          </p:cNvPr>
          <p:cNvSpPr txBox="1"/>
          <p:nvPr/>
        </p:nvSpPr>
        <p:spPr>
          <a:xfrm>
            <a:off x="4694002" y="1079949"/>
            <a:ext cx="945935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/>
              <a:t>Rail terminal</a:t>
            </a:r>
          </a:p>
          <a:p>
            <a:pPr algn="ctr"/>
            <a:r>
              <a:rPr lang="en-AU" sz="1600" b="1" dirty="0"/>
              <a:t>approved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3FAE61E-18DD-45BC-9A68-CEB217A04E38}"/>
              </a:ext>
            </a:extLst>
          </p:cNvPr>
          <p:cNvSpPr txBox="1"/>
          <p:nvPr/>
        </p:nvSpPr>
        <p:spPr>
          <a:xfrm>
            <a:off x="6450496" y="212001"/>
            <a:ext cx="34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49EE7A8-F5AF-4AB1-B3E2-B057A26BAB17}"/>
              </a:ext>
            </a:extLst>
          </p:cNvPr>
          <p:cNvSpPr txBox="1"/>
          <p:nvPr/>
        </p:nvSpPr>
        <p:spPr>
          <a:xfrm>
            <a:off x="6202018" y="141027"/>
            <a:ext cx="2156791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b="1" dirty="0"/>
              <a:t>Truck freight terminal approved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4791088-CBED-4781-99A0-08B771ECF301}"/>
              </a:ext>
            </a:extLst>
          </p:cNvPr>
          <p:cNvSpPr txBox="1"/>
          <p:nvPr/>
        </p:nvSpPr>
        <p:spPr>
          <a:xfrm>
            <a:off x="427629" y="101237"/>
            <a:ext cx="53126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b="1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https://www.planning.act.gov.au/__data/assets/pdf_file/0006/1190895/DRAFT-EIS-201700053-01.pdf</a:t>
            </a:r>
            <a:r>
              <a:rPr lang="en-AU" sz="1100" b="1" dirty="0">
                <a:solidFill>
                  <a:srgbClr val="FF0000"/>
                </a:solidFill>
              </a:rPr>
              <a:t>   26/05/2020</a:t>
            </a:r>
          </a:p>
        </p:txBody>
      </p:sp>
    </p:spTree>
    <p:extLst>
      <p:ext uri="{BB962C8B-B14F-4D97-AF65-F5344CB8AC3E}">
        <p14:creationId xmlns:p14="http://schemas.microsoft.com/office/powerpoint/2010/main" val="2770511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Bronwyn Shirlee</dc:creator>
  <cp:lastModifiedBy>Bronwyn Shirlee</cp:lastModifiedBy>
  <cp:revision>1</cp:revision>
  <dcterms:created xsi:type="dcterms:W3CDTF">2020-08-18T10:23:12Z</dcterms:created>
  <dcterms:modified xsi:type="dcterms:W3CDTF">2020-08-18T10:24:17Z</dcterms:modified>
</cp:coreProperties>
</file>